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58" r:id="rId5"/>
    <p:sldId id="277" r:id="rId6"/>
    <p:sldId id="278" r:id="rId7"/>
    <p:sldId id="279" r:id="rId8"/>
    <p:sldId id="280" r:id="rId9"/>
    <p:sldId id="282" r:id="rId10"/>
    <p:sldId id="281" r:id="rId11"/>
    <p:sldId id="274" r:id="rId12"/>
    <p:sldId id="268" r:id="rId13"/>
    <p:sldId id="259" r:id="rId14"/>
    <p:sldId id="284" r:id="rId15"/>
    <p:sldId id="270" r:id="rId16"/>
    <p:sldId id="283" r:id="rId17"/>
    <p:sldId id="269" r:id="rId18"/>
    <p:sldId id="28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3E35-4BC4-4A90-93EE-190868F78085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05E37-BDAC-4F2A-9CE7-84D916E4B4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83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05E37-BDAC-4F2A-9CE7-84D916E4B47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22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05E37-BDAC-4F2A-9CE7-84D916E4B47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19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05E37-BDAC-4F2A-9CE7-84D916E4B47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76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05E37-BDAC-4F2A-9CE7-84D916E4B47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13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05E37-BDAC-4F2A-9CE7-84D916E4B47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0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05E37-BDAC-4F2A-9CE7-84D916E4B47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07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28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01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56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9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59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9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61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8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2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06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CC11-9BC4-4B25-9254-8EE63438C833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D960-45E2-410F-AE37-F8B2F32C68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6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Цікаві факти про здорове харчування: таємниці, що змінюють життя - Kokl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13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0"/>
            <a:ext cx="9010650" cy="503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1350" y="5038725"/>
            <a:ext cx="9010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Здорове харчування</a:t>
            </a:r>
            <a:endParaRPr lang="uk-UA" sz="8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87" y="386498"/>
            <a:ext cx="2883462" cy="2699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2" y="3440785"/>
            <a:ext cx="2888857" cy="2759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836268" y="6339255"/>
            <a:ext cx="311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Підготувала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Л.Антонюк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Білки, жири, вуглеводи, калорії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50" y="1340941"/>
            <a:ext cx="67722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у раціоні білків, жирів і вуглеводів на добу: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ілки - 20-35%, жири - 25-30%, вуглеводи - 35-45%.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білка для жінок розраховується за формулою 1г на1кг,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чоловіків 90-120 г, для дітей 60-70 г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25" y="1600199"/>
            <a:ext cx="4552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1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386834"/>
            <a:ext cx="30384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 матеріал для організму, складаються з амінокислот: замінних і незамінних. Одні утворюються в організмі самостійно, інші потрапляють з їжею. Морепродукти, риба, м’ясо, молочні продукти – джерела тваринного білка; бобові –джерела рослинного білка.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700" y="386833"/>
            <a:ext cx="35623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Жири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роботи усіх 12систем організму (нервової, кістково-м’язової, травної, дихальної, кровообігу 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 для засвоєння вітамінів, з’єднання гормонів.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Дієтологи радять обережно вживати насичені жири.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7225" y="386833"/>
            <a:ext cx="33718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Сахароза, глюкоза, клітковина забезпечують нам енергію та бадьорість.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частина вуглеводів не витрачена, вона перетворюється на жирові відкладення.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джерела вуглеводів – фрукти, овочі,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рупи, солодощі.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6" y="4629150"/>
            <a:ext cx="1657349" cy="20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238" y="325315"/>
            <a:ext cx="32091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Незамінні чинники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/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 кислотно-лужну рівновагу.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 дорослої людини міститься близько 3,5 кг мінеральних речовин;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складає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5% загальної ваги тіла.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них близько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кг кальцію, 0,5 кг фосфору, по 150 г калію, натрію і хлору, 4 г заліза. Залежно від кількісного вмісту в організмі і харчових продуктах мінеральні речовини підрозділяють 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 мікроелементи.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8954" y="325315"/>
            <a:ext cx="394774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Макроелементи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мінеральні речовини, вміст яких в організмі і потреба обчислюється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грамах (кальцій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фосфор, магній, калій, натрій, хлор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сірка). 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мінеральні речовини, вміст яких в організмі і потреба обчислюється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міліграмах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долях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міліграма (залізо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йод, фтор, мідь, цинк, марганець, молібден, селен, хром, нікель, олово, кремній,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кобальт).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4963" y="439615"/>
            <a:ext cx="36927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13 важливих вітамінів, необхідних людині щодня.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каталізаторами біохімічних процесів: прискорюють обмін речовин, ріст клітин тощо.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 виконує свою важливу функцію і має денну норму. Для запуску внутрішніх процесів потрібні лише малі дози вітамінів, що вимірюються в міліграмах (мг) або мікрограмах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764" y="4796868"/>
            <a:ext cx="3886199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352425"/>
            <a:ext cx="64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Вода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80% загальної маси тіла.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 розчинник хімічних речовин.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 концентрація в біологічній рідині – вища швидкість взаємодій молекул: швидша доставка поживних речовин клітинам, швидше поповнення енергетичних запасів, швидше виведення побічних продуктів біохімічних реакцій, швидше оновлення та відновлення.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кількості води у біологічній рідині – її згущення, порушення метаболізму.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Кров, лімфа, міжклітинна, внутрішньоклітинна рідина, шлунковий сік, сік підшлункової залози, жовч, сеча, піт, сльози, виділення – це вода з розчиненими в ній речовинами.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води людина загине за десять днів.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42" y="2181225"/>
            <a:ext cx="403515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8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16" y="360484"/>
            <a:ext cx="795703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Фаст-фуд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велика кількість жирів і консервантів, мало якісного білка і багато вуглеводів, а вітаміни і мінеральні речовини – в дефіциті;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 приготуванні використовується маргарин – синтетичний продукт із шкідливими жирними кислотами, які впливають на стінки судин, нервову систему і призводять до розвитку цукрового діабету другого типу, онкології та безпліддя;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містять багато солі, що надає їм більш привабливий смак, але шкодить ниркам і судинам;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багаті цукром, харчовими розпушувачами, барвниками, ароматизаторами, які призводить до пошкодження структури мозку, руйнують нервові тканини і запускають запальні процеси;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 в плані мікробіологічної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 (при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недотриманні санітарних норм ними можна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отруїтися).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063" y="4172429"/>
            <a:ext cx="3851604" cy="2554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063" y="246185"/>
            <a:ext cx="3860556" cy="38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4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329" y="430823"/>
            <a:ext cx="110958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 реформу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ХАРЧУВАННЯ У ЗАКЛАДАХ ОСВІТИ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Розпочата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у 2020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році.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Розробку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імплементацію реформи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започатковано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ініціативи першої леді Олени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Зеленської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заходів, метою яких є зміна системи харчування – від норм споживання, технологічних процесів, підходу до закупівлі продуктів, послуг харчування та обладнання харчоблоків до поведінкових аспектів і суспільного сприйняття та розуміння здорового харчування й корисних харчових звичок.</a:t>
            </a: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Реформу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профільні міністерства – освіти і науки, охорони здоров'я, економіки, окремі державні установи – Державна служба України з питань безпечності харчових продуктів та захисту споживачів, Централізована закупівельна організація Державна установа «Професійні закупівлі», Державне підприємство «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Прозорро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Центр громадського здоров’я МОЗ, Антимонопольний комітет України.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за підтримки міжнародних партнерів – Дитячого фонду ООН ЮНІСЕФ, українсько-швейцарських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«Децентралізація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розвитку демократичної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«Діємо для здоров'я», експертного середовища та найкращих українських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 (команда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CultFood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дієтологів України, Національна асоціація громадського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0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329654"/>
            <a:ext cx="11652845" cy="62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2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4885" y="562708"/>
            <a:ext cx="880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Найчистіша і безкорисливіша любов на світі – любов до їжі.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39610" y="2298900"/>
            <a:ext cx="10506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Їсти й пити треба стільки, щоб наші сили цим відновлювались, а не придушувалися.</a:t>
            </a:r>
          </a:p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Тулій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Ціцерон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61" y="4106008"/>
            <a:ext cx="11254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Наші харчові речовини мають бути лікувальним засобом, а наші лікувальні засоби мають бути харчовими речовинами.                                  </a:t>
            </a:r>
            <a:r>
              <a:rPr lang="uk-UA" dirty="0" smtClean="0"/>
              <a:t> </a:t>
            </a:r>
            <a:r>
              <a:rPr lang="uk-UA" sz="2400" dirty="0" err="1" smtClean="0"/>
              <a:t>Гіпократ</a:t>
            </a:r>
            <a:endParaRPr lang="uk-UA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82" y="378069"/>
            <a:ext cx="3023471" cy="20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19808"/>
            <a:ext cx="7060223" cy="5152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3146" y="5574323"/>
            <a:ext cx="917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здорові !</a:t>
            </a:r>
            <a:endParaRPr lang="uk-UA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8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619126"/>
            <a:ext cx="5715000" cy="5453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6975" y="485776"/>
            <a:ext cx="5181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uk-UA" sz="3200" b="1" i="1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Здорове харчування </a:t>
            </a:r>
            <a:r>
              <a:rPr lang="uk-UA" sz="320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– це збалансований раціон, що забезпечує організм білками, жирами, вуглеводами, вітамінами та мінералами для росту, розвитку та підтримки життєдіяльності людини, для сприяння  зміцненню її здоров’я.</a:t>
            </a:r>
            <a:endParaRPr lang="uk-UA" sz="3200" dirty="0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7225" y="571500"/>
            <a:ext cx="1046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Тарілка здорового харчування МОЗ 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2865" y="1389258"/>
            <a:ext cx="6610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менше 300 г овочів на добу;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менше 300 г фруктів та ягід на день;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цільнозернові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продукти: каші, макарони з твердих сортів      пшениці,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цільнозерновий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хліб та хлібці;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молочні продукти 2-3 рази на день;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м’ясо птиці, телятина, крільчатина;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- 2-3 рази на тиждень страви з риби (хоч один – з морської)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корисні жири (соняшникова, оливкова, рапсова, лляна, кукурудзяна олія)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1" y="1686058"/>
            <a:ext cx="4867274" cy="42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5" y="2781300"/>
            <a:ext cx="4591050" cy="3676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525" y="1438275"/>
            <a:ext cx="59054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 за частотою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Споживай їжу не менше 3-5 разів протягом дня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малих порціях,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і той самий час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5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438275"/>
            <a:ext cx="59054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Дотримуйся різноманітності раціону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обмежуй жирну, смажену, гостру та кислу їжу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1638300"/>
            <a:ext cx="5353049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438275"/>
            <a:ext cx="59054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Дбай про енергетичний баланс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їжа повинна заповнювати енергетичні втрати, система живлення налаштована це контролювати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1638300"/>
            <a:ext cx="5353049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438275"/>
            <a:ext cx="59054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Сніданок обов’язковий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вівсянка, гречка, яйце, омлет, яблуко, банан, йогурт, чай, краще зелений, без цукру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770" y="2228850"/>
            <a:ext cx="46451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438275"/>
            <a:ext cx="59054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Дотримуйся режиму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не забувай про перекуси: пшеничний хлібець, батончик з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мюслі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суміш сухофруктів, яблуко, шматочок сиру, під час стресу - солодке, що підживить нервову систему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846" y="2066925"/>
            <a:ext cx="3758430" cy="35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525" y="1438275"/>
            <a:ext cx="59054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Солодощі, такі як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рукти, ягоди, мармелад, мед, свіжий сир;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раще їсти перед основним прийомом їжі – це вбереже від переїдання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571500"/>
            <a:ext cx="837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здорового харчування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1981200"/>
            <a:ext cx="54673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3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378</TotalTime>
  <Words>949</Words>
  <Application>Microsoft Office PowerPoint</Application>
  <PresentationFormat>Широкоэкранный</PresentationFormat>
  <Paragraphs>88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Bahnschrift SemiBold Condensed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Лілія Орестівна</dc:creator>
  <cp:lastModifiedBy>Лілія Орестівна</cp:lastModifiedBy>
  <cp:revision>45</cp:revision>
  <dcterms:created xsi:type="dcterms:W3CDTF">2026-01-18T19:11:44Z</dcterms:created>
  <dcterms:modified xsi:type="dcterms:W3CDTF">2026-01-19T16:56:24Z</dcterms:modified>
</cp:coreProperties>
</file>